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-Principles-of-Corporate-Governance-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-Principles-of-Corporate-Governance-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3-Principles-of-Corporate-Governance-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4-Principles-of-Corporate-Governance-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5-Principles-of-Corporate-Governance-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6-Principles-of-Corporate-Governance-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7-Principles-of-Corporate-Governance-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8-Principles-of-Corporate-Governance-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9-Principles-of-Corporate-Governance-1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0-Principles-of-Corporate-Governance-1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1-Principles-of-Corporate-Governance-1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2-Principles-of-Corporate-Governance-1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